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62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660"/>
  </p:normalViewPr>
  <p:slideViewPr>
    <p:cSldViewPr snapToGrid="0">
      <p:cViewPr>
        <p:scale>
          <a:sx n="100" d="100"/>
          <a:sy n="100" d="100"/>
        </p:scale>
        <p:origin x="17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2A0C3-84A4-4BF1-8337-B4FFE3D95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E45E6-3561-487E-B706-D98E1DB01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64AEF-7C06-4C85-89C3-8873B4C5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D38A7-2AEA-41E6-B060-CF1162C7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4D58E-EE35-4C6E-80D4-B2EE6EB5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5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550EE-EC6E-456F-BC26-28741D83F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A33B1-6DF4-4477-94E3-A59087EF0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820A6-2369-4B56-A129-D8D635B5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57F28-3CE9-4448-A82B-5FB88B80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CB137-723F-447E-AC42-3A1675B0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3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431A2-9C62-4389-AB46-FD52AB4D7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0B113-ADDA-4A5B-85BE-C3B495D86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D9682-42A2-4543-9BCB-B7D1F99F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F3CC-4843-444D-BC58-99EBAD61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8150F-403B-4A47-A982-88DB8E97E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1EA7-DC93-4CE5-A1BB-BD117728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A01E9-0563-4D19-BD44-D7EEF9CF1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F280F-999F-4E6E-BA09-F6E3FFB75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7953A-563E-4ED5-BE0B-89CF9C78D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0DE08-8A78-47CF-BE23-FC191BFEC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F3F34-9D5B-4E7A-A925-01B935EF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1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BF86-7F59-49F7-8E44-5969A08C7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75C75-4DE5-4A96-8E23-37E0FDFF4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84946-1BBB-4612-9171-63B7CF90C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9CBFA8-D55B-4890-9FB9-7752575BF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9EBB81-4AFE-49C2-A1A0-758E3B065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1FD050-308A-4123-9AE9-150035E6C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7A135F-DDB1-46C8-BF32-931B7A7D2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820019-017B-450A-94B0-A51A0507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19589-B566-4C2D-B438-17FC9582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55E8B-5305-4ECE-998A-78C3B7C7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747938-F809-491E-85EA-9EE7C32B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FC73B-A7F6-4F8F-A06B-BC39A0A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9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755476-8CF0-4BAC-85EC-94EE11B6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02D43-638E-4077-BCA0-A5453A81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C4B45-8459-4F0A-9A94-49297058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6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5F126-2180-46AA-88CC-7DB9BE29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E6BFA-93B3-4187-BF80-C00FEA500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B1FD8-6236-4966-BCFE-760FA5D62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59FE-2DFA-4BCC-8A42-32F6721E1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7211B-2A16-4651-94CF-509E3CAF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A8A06-C031-4042-AE95-483F9D09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40F26-2C0D-4E8C-88B2-70E1FF0E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4857F-0CE9-4823-8573-8AF084B327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998CF-9F63-49E1-9DD3-A676BE14E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FA95A0-1CB1-4A17-B769-26269705F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3D086-A4D1-441F-8464-8E53E2EC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F655C-D67D-4771-A8B5-3C1DD413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28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1CBCC-64F9-49E6-826E-B3171502F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496D37-2281-473F-9D22-6D2B92D65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598F-56CC-4924-8E4E-F2F9CAAD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70E50-2E4E-4B0E-ACA5-229BF25C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4F7F3-508F-4BEA-A44B-E065B8C5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9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95B36-0AFB-418C-ABF7-955FFC88D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10F4F-C160-4AC9-95D3-E1FF91A68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98B45-747D-421F-81C0-957A51AA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979A6-32E2-4290-836C-E30544AF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B438B-67C0-4AF1-85D4-8B2824C4F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0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2A23C6-EF48-4423-8BDD-236E2124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81851-2214-42BA-B204-F7892B61F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E0182-AD04-48E7-9819-219A2E3D7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E982A-BBA6-4433-B796-9050E5748E3A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097FB-DC7E-45B6-A877-F37862664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CD6B1-6576-4B1D-BEE0-E26E1AA48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CBB48-E4FD-45D7-85B1-6A0A7D7F4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5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xcelcampus.com/tips/naming-fil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8CAFA-FFAA-4DA1-A5EB-7300BE03C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Best Practices </a:t>
            </a:r>
            <a:br>
              <a:rPr lang="en-US" dirty="0"/>
            </a:br>
            <a:r>
              <a:rPr lang="en-US" dirty="0"/>
              <a:t>for Naming Files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EA0DB-ADFE-48D8-ABCD-D2EE964C9D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Read the post &amp; watch the video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E0D2D8F-9FD6-4864-8817-A278775E0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13" y="4358670"/>
            <a:ext cx="3769974" cy="89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2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8BAD62-240F-4C93-ACBE-1279F11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Naming Data Files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Open Folder">
            <a:extLst>
              <a:ext uri="{FF2B5EF4-FFF2-40B4-BE49-F238E27FC236}">
                <a16:creationId xmlns:a16="http://schemas.microsoft.com/office/drawing/2014/main" id="{1755494F-92DD-4CE7-BAA7-98B839757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F7B6-971E-4397-B478-84AF0B72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2 Components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Description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Date</a:t>
            </a:r>
          </a:p>
          <a:p>
            <a:pPr lvl="1"/>
            <a:endParaRPr lang="en-US" sz="2800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Examples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Description – Date.xlsx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Date – Description.xlsx</a:t>
            </a:r>
          </a:p>
        </p:txBody>
      </p:sp>
    </p:spTree>
    <p:extLst>
      <p:ext uri="{BB962C8B-B14F-4D97-AF65-F5344CB8AC3E}">
        <p14:creationId xmlns:p14="http://schemas.microsoft.com/office/powerpoint/2010/main" val="26647866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8BAD62-240F-4C93-ACBE-1279F11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Description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Clipboard">
            <a:extLst>
              <a:ext uri="{FF2B5EF4-FFF2-40B4-BE49-F238E27FC236}">
                <a16:creationId xmlns:a16="http://schemas.microsoft.com/office/drawing/2014/main" id="{1755494F-92DD-4CE7-BAA7-98B839757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F7B6-971E-4397-B478-84AF0B72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105" y="2257006"/>
            <a:ext cx="5326726" cy="363928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Hierarchy</a:t>
            </a:r>
          </a:p>
          <a:p>
            <a:r>
              <a:rPr lang="en-US" dirty="0">
                <a:solidFill>
                  <a:srgbClr val="000000"/>
                </a:solidFill>
              </a:rPr>
              <a:t>File Contents - Division - Dept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Examples </a:t>
            </a:r>
          </a:p>
          <a:p>
            <a:r>
              <a:rPr lang="en-US" dirty="0">
                <a:solidFill>
                  <a:srgbClr val="000000"/>
                </a:solidFill>
              </a:rPr>
              <a:t>2021 Budget - APAC - Marketing</a:t>
            </a:r>
          </a:p>
          <a:p>
            <a:r>
              <a:rPr lang="en-US" dirty="0">
                <a:solidFill>
                  <a:srgbClr val="000000"/>
                </a:solidFill>
              </a:rPr>
              <a:t>2021 Budget - APAC - Sales</a:t>
            </a:r>
          </a:p>
          <a:p>
            <a:r>
              <a:rPr lang="en-US" dirty="0">
                <a:solidFill>
                  <a:srgbClr val="000000"/>
                </a:solidFill>
              </a:rPr>
              <a:t>2021 Budget - EMEA - Marketing</a:t>
            </a:r>
          </a:p>
          <a:p>
            <a:r>
              <a:rPr lang="en-US" dirty="0">
                <a:solidFill>
                  <a:srgbClr val="000000"/>
                </a:solidFill>
              </a:rPr>
              <a:t>2021 Budget - EMEA - Sales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962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8BAD62-240F-4C93-ACBE-1279F11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Date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Monthly calendar">
            <a:extLst>
              <a:ext uri="{FF2B5EF4-FFF2-40B4-BE49-F238E27FC236}">
                <a16:creationId xmlns:a16="http://schemas.microsoft.com/office/drawing/2014/main" id="{1755494F-92DD-4CE7-BAA7-98B839757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F7B6-971E-4397-B478-84AF0B72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755" y="2034410"/>
            <a:ext cx="5174326" cy="4105171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Date Only</a:t>
            </a:r>
          </a:p>
          <a:p>
            <a:r>
              <a:rPr lang="en-US" dirty="0">
                <a:solidFill>
                  <a:srgbClr val="000000"/>
                </a:solidFill>
              </a:rPr>
              <a:t>Format: YYYY-MM-DD</a:t>
            </a:r>
          </a:p>
          <a:p>
            <a:r>
              <a:rPr lang="en-US" dirty="0">
                <a:solidFill>
                  <a:srgbClr val="000000"/>
                </a:solidFill>
              </a:rPr>
              <a:t>Example: 2020-09-21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Time Only</a:t>
            </a:r>
          </a:p>
          <a:p>
            <a:r>
              <a:rPr lang="en-US" dirty="0">
                <a:solidFill>
                  <a:srgbClr val="000000"/>
                </a:solidFill>
              </a:rPr>
              <a:t>Format: HHMMSS</a:t>
            </a:r>
          </a:p>
          <a:p>
            <a:r>
              <a:rPr lang="en-US" dirty="0">
                <a:solidFill>
                  <a:srgbClr val="000000"/>
                </a:solidFill>
              </a:rPr>
              <a:t>Example: 093005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Date &amp; Time</a:t>
            </a:r>
          </a:p>
          <a:p>
            <a:r>
              <a:rPr lang="en-US" dirty="0">
                <a:solidFill>
                  <a:srgbClr val="000000"/>
                </a:solidFill>
              </a:rPr>
              <a:t>Format: YYYY-MM-DD HHMMSS</a:t>
            </a:r>
          </a:p>
          <a:p>
            <a:r>
              <a:rPr lang="en-US" dirty="0">
                <a:solidFill>
                  <a:srgbClr val="000000"/>
                </a:solidFill>
              </a:rPr>
              <a:t>Example: 2020-09-21 093005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753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8BAD62-240F-4C93-ACBE-1279F11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Description First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F7B6-971E-4397-B478-84AF0B72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754" y="2034410"/>
            <a:ext cx="5736893" cy="410517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Put the description first to sort by description, then date.</a:t>
            </a:r>
          </a:p>
          <a:p>
            <a:r>
              <a:rPr lang="en-US" dirty="0">
                <a:solidFill>
                  <a:srgbClr val="000000"/>
                </a:solidFill>
              </a:rPr>
              <a:t>Example (sorted ascending order):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2021 Budget - Marketing - 2020-08-15.xlsx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2021 Budget - Marketing - 2020-09-18.xlsx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2021 Budget - Sales - 2020-08-15.xlsx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2021 Budget - Sales - 2020-09-18.xlsx</a:t>
            </a:r>
          </a:p>
        </p:txBody>
      </p:sp>
      <p:pic>
        <p:nvPicPr>
          <p:cNvPr id="4" name="Graphic 3" descr="Clipboard">
            <a:extLst>
              <a:ext uri="{FF2B5EF4-FFF2-40B4-BE49-F238E27FC236}">
                <a16:creationId xmlns:a16="http://schemas.microsoft.com/office/drawing/2014/main" id="{74291ED0-A5EB-4CBF-97CF-6BB2B9E5B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1705" y="2673562"/>
            <a:ext cx="1890284" cy="1890284"/>
          </a:xfrm>
          <a:prstGeom prst="rect">
            <a:avLst/>
          </a:prstGeom>
        </p:spPr>
      </p:pic>
      <p:pic>
        <p:nvPicPr>
          <p:cNvPr id="5" name="Graphic 4" descr="Monthly calendar">
            <a:extLst>
              <a:ext uri="{FF2B5EF4-FFF2-40B4-BE49-F238E27FC236}">
                <a16:creationId xmlns:a16="http://schemas.microsoft.com/office/drawing/2014/main" id="{EDB88679-4AD0-4E4F-BA4A-843978D6E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26427" y="2673562"/>
            <a:ext cx="1890284" cy="1890284"/>
          </a:xfrm>
          <a:prstGeom prst="rect">
            <a:avLst/>
          </a:prstGeom>
        </p:spPr>
      </p:pic>
      <p:pic>
        <p:nvPicPr>
          <p:cNvPr id="13" name="Graphic 12" descr="Add">
            <a:extLst>
              <a:ext uri="{FF2B5EF4-FFF2-40B4-BE49-F238E27FC236}">
                <a16:creationId xmlns:a16="http://schemas.microsoft.com/office/drawing/2014/main" id="{B1537868-A16E-488D-9D58-8F14BCC8E3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48988" y="3348484"/>
            <a:ext cx="540440" cy="54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843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8BAD62-240F-4C93-ACBE-1279F111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Date First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6F7B6-971E-4397-B478-84AF0B72C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754" y="2034410"/>
            <a:ext cx="5736893" cy="410517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Put the date first to sort by date, then description.</a:t>
            </a:r>
          </a:p>
          <a:p>
            <a:r>
              <a:rPr lang="en-US" dirty="0">
                <a:solidFill>
                  <a:srgbClr val="000000"/>
                </a:solidFill>
              </a:rPr>
              <a:t>Example (sorted ascending order):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2020-08-15 - Budget - Marketing.xlsx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2020-09-18 - Budget - Marketing.xlsx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2020-08-15 - Budget - Sales.xlsx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2020-09-18 - Budget - Sales.xlsx</a:t>
            </a:r>
          </a:p>
        </p:txBody>
      </p:sp>
      <p:pic>
        <p:nvPicPr>
          <p:cNvPr id="9" name="Graphic 8" descr="Clipboard">
            <a:extLst>
              <a:ext uri="{FF2B5EF4-FFF2-40B4-BE49-F238E27FC236}">
                <a16:creationId xmlns:a16="http://schemas.microsoft.com/office/drawing/2014/main" id="{051F9019-D36D-4432-BB92-02DA54F54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9428" y="2673562"/>
            <a:ext cx="1890284" cy="1890284"/>
          </a:xfrm>
          <a:prstGeom prst="rect">
            <a:avLst/>
          </a:prstGeom>
        </p:spPr>
      </p:pic>
      <p:pic>
        <p:nvPicPr>
          <p:cNvPr id="15" name="Graphic 14" descr="Monthly calendar">
            <a:extLst>
              <a:ext uri="{FF2B5EF4-FFF2-40B4-BE49-F238E27FC236}">
                <a16:creationId xmlns:a16="http://schemas.microsoft.com/office/drawing/2014/main" id="{491D2D81-AE55-45CB-ABB1-8D812CA0E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4706" y="2673562"/>
            <a:ext cx="1890284" cy="1890284"/>
          </a:xfrm>
          <a:prstGeom prst="rect">
            <a:avLst/>
          </a:prstGeom>
        </p:spPr>
      </p:pic>
      <p:pic>
        <p:nvPicPr>
          <p:cNvPr id="6" name="Graphic 5" descr="Add">
            <a:extLst>
              <a:ext uri="{FF2B5EF4-FFF2-40B4-BE49-F238E27FC236}">
                <a16:creationId xmlns:a16="http://schemas.microsoft.com/office/drawing/2014/main" id="{7C5403B5-2630-4C11-819F-8668CDA88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148988" y="3348484"/>
            <a:ext cx="540440" cy="54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01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192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Best Practices  for Naming Files</vt:lpstr>
      <vt:lpstr>Naming Data Files</vt:lpstr>
      <vt:lpstr>Description</vt:lpstr>
      <vt:lpstr>Date</vt:lpstr>
      <vt:lpstr>Description First</vt:lpstr>
      <vt:lpstr>Date First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Naming Data Files</dc:title>
  <dc:creator>Jon Acampora</dc:creator>
  <cp:lastModifiedBy>Jon Acampora</cp:lastModifiedBy>
  <cp:revision>9</cp:revision>
  <dcterms:created xsi:type="dcterms:W3CDTF">2020-09-17T18:25:10Z</dcterms:created>
  <dcterms:modified xsi:type="dcterms:W3CDTF">2020-10-12T20:09:02Z</dcterms:modified>
</cp:coreProperties>
</file>